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EAE58-E52F-51CE-0F0C-6AD5035DBEFB}" v="115" dt="2024-01-19T04:08:30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IZ ADNAN FAYIZ ALSAMAKI" userId="S::fayiz.alsamaki@zho.gov.ae::4db0535f-97c2-4884-a4b5-8a891736e84e" providerId="AD" clId="Web-{DD4EAE58-E52F-51CE-0F0C-6AD5035DBEFB}"/>
    <pc:docChg chg="modSld">
      <pc:chgData name="FAYIZ ADNAN FAYIZ ALSAMAKI" userId="S::fayiz.alsamaki@zho.gov.ae::4db0535f-97c2-4884-a4b5-8a891736e84e" providerId="AD" clId="Web-{DD4EAE58-E52F-51CE-0F0C-6AD5035DBEFB}" dt="2024-01-19T04:08:30.752" v="66" actId="14100"/>
      <pc:docMkLst>
        <pc:docMk/>
      </pc:docMkLst>
      <pc:sldChg chg="addSp delSp modSp">
        <pc:chgData name="FAYIZ ADNAN FAYIZ ALSAMAKI" userId="S::fayiz.alsamaki@zho.gov.ae::4db0535f-97c2-4884-a4b5-8a891736e84e" providerId="AD" clId="Web-{DD4EAE58-E52F-51CE-0F0C-6AD5035DBEFB}" dt="2024-01-19T04:08:30.752" v="66" actId="14100"/>
        <pc:sldMkLst>
          <pc:docMk/>
          <pc:sldMk cId="4200309328" sldId="11584"/>
        </pc:sldMkLst>
        <pc:spChg chg="mod">
          <ac:chgData name="FAYIZ ADNAN FAYIZ ALSAMAKI" userId="S::fayiz.alsamaki@zho.gov.ae::4db0535f-97c2-4884-a4b5-8a891736e84e" providerId="AD" clId="Web-{DD4EAE58-E52F-51CE-0F0C-6AD5035DBEFB}" dt="2024-01-19T04:08:30.752" v="66" actId="14100"/>
          <ac:spMkLst>
            <pc:docMk/>
            <pc:sldMk cId="4200309328" sldId="11584"/>
            <ac:spMk id="3" creationId="{A9745D51-9696-4A54-8A67-3725903B03D5}"/>
          </ac:spMkLst>
        </pc:spChg>
        <pc:spChg chg="add mod">
          <ac:chgData name="FAYIZ ADNAN FAYIZ ALSAMAKI" userId="S::fayiz.alsamaki@zho.gov.ae::4db0535f-97c2-4884-a4b5-8a891736e84e" providerId="AD" clId="Web-{DD4EAE58-E52F-51CE-0F0C-6AD5035DBEFB}" dt="2024-01-19T04:08:14.361" v="58" actId="20577"/>
          <ac:spMkLst>
            <pc:docMk/>
            <pc:sldMk cId="4200309328" sldId="11584"/>
            <ac:spMk id="4" creationId="{B96E01EC-0615-BF19-CEC9-2932F19C043F}"/>
          </ac:spMkLst>
        </pc:spChg>
        <pc:spChg chg="del">
          <ac:chgData name="FAYIZ ADNAN FAYIZ ALSAMAKI" userId="S::fayiz.alsamaki@zho.gov.ae::4db0535f-97c2-4884-a4b5-8a891736e84e" providerId="AD" clId="Web-{DD4EAE58-E52F-51CE-0F0C-6AD5035DBEFB}" dt="2024-01-19T04:06:03.406" v="7"/>
          <ac:spMkLst>
            <pc:docMk/>
            <pc:sldMk cId="4200309328" sldId="11584"/>
            <ac:spMk id="7" creationId="{CB755608-96E1-4E65-BC82-D013E87C67A9}"/>
          </ac:spMkLst>
        </pc:spChg>
        <pc:spChg chg="del">
          <ac:chgData name="FAYIZ ADNAN FAYIZ ALSAMAKI" userId="S::fayiz.alsamaki@zho.gov.ae::4db0535f-97c2-4884-a4b5-8a891736e84e" providerId="AD" clId="Web-{DD4EAE58-E52F-51CE-0F0C-6AD5035DBEFB}" dt="2024-01-19T04:06:05.156" v="8"/>
          <ac:spMkLst>
            <pc:docMk/>
            <pc:sldMk cId="4200309328" sldId="11584"/>
            <ac:spMk id="8" creationId="{411D671E-98BF-41B1-8091-178CFD161110}"/>
          </ac:spMkLst>
        </pc:spChg>
        <pc:graphicFrameChg chg="mod modGraphic">
          <ac:chgData name="FAYIZ ADNAN FAYIZ ALSAMAKI" userId="S::fayiz.alsamaki@zho.gov.ae::4db0535f-97c2-4884-a4b5-8a891736e84e" providerId="AD" clId="Web-{DD4EAE58-E52F-51CE-0F0C-6AD5035DBEFB}" dt="2024-01-19T04:07:02.985" v="18"/>
          <ac:graphicFrameMkLst>
            <pc:docMk/>
            <pc:sldMk cId="4200309328" sldId="11584"/>
            <ac:graphicFrameMk id="2" creationId="{C9E630DE-56E8-42E6-B4DF-C34090F2A2C5}"/>
          </ac:graphicFrameMkLst>
        </pc:graphicFrameChg>
        <pc:picChg chg="del">
          <ac:chgData name="FAYIZ ADNAN FAYIZ ALSAMAKI" userId="S::fayiz.alsamaki@zho.gov.ae::4db0535f-97c2-4884-a4b5-8a891736e84e" providerId="AD" clId="Web-{DD4EAE58-E52F-51CE-0F0C-6AD5035DBEFB}" dt="2024-01-19T04:05:59.718" v="6"/>
          <ac:picMkLst>
            <pc:docMk/>
            <pc:sldMk cId="4200309328" sldId="11584"/>
            <ac:picMk id="5" creationId="{B427CBEA-353D-02FA-5A8D-F8DC536170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9745D51-9696-4A54-8A67-3725903B03D5}"/>
              </a:ext>
            </a:extLst>
          </p:cNvPr>
          <p:cNvSpPr/>
          <p:nvPr/>
        </p:nvSpPr>
        <p:spPr>
          <a:xfrm>
            <a:off x="8517675" y="1141136"/>
            <a:ext cx="301183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الدرس الواحد والعشرون 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E630DE-56E8-42E6-B4DF-C34090F2A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36052"/>
              </p:ext>
            </p:extLst>
          </p:nvPr>
        </p:nvGraphicFramePr>
        <p:xfrm>
          <a:off x="838200" y="1825625"/>
          <a:ext cx="10799420" cy="78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3337984966"/>
                    </a:ext>
                  </a:extLst>
                </a:gridCol>
                <a:gridCol w="2752077">
                  <a:extLst>
                    <a:ext uri="{9D8B030D-6E8A-4147-A177-3AD203B41FA5}">
                      <a16:colId xmlns:a16="http://schemas.microsoft.com/office/drawing/2014/main" val="67998862"/>
                    </a:ext>
                  </a:extLst>
                </a:gridCol>
                <a:gridCol w="2637943">
                  <a:extLst>
                    <a:ext uri="{9D8B030D-6E8A-4147-A177-3AD203B41FA5}">
                      <a16:colId xmlns:a16="http://schemas.microsoft.com/office/drawing/2014/main" val="3984846129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4289180960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849829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يصف المهارات الشخصية والتوظيفية والسمات التي يحتاجها الشخص في العمل</a:t>
                      </a:r>
                      <a:endParaRPr lang="en-US"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يدرك كيفية ارتباط المهارات والسمات الشخصية بالمهارات العملية</a:t>
                      </a:r>
                      <a:endParaRPr lang="en-US" dirty="0"/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lvl="0" algn="ct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نشاط عملي </a:t>
                      </a:r>
                      <a:endParaRPr lang="en-US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4855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6E01EC-0615-BF19-CEC9-2932F19C043F}"/>
              </a:ext>
            </a:extLst>
          </p:cNvPr>
          <p:cNvSpPr txBox="1"/>
          <p:nvPr/>
        </p:nvSpPr>
        <p:spPr>
          <a:xfrm>
            <a:off x="3485003" y="3760424"/>
            <a:ext cx="85913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مشهد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تمثيلي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يصف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فيه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الطالب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سماته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الشخصية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ووظيفته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المستقبلية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في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المنزل</a:t>
            </a:r>
            <a:r>
              <a:rPr lang="en-US" sz="2400" dirty="0">
                <a:cs typeface="Calibri"/>
              </a:rPr>
              <a:t> ؟</a:t>
            </a:r>
          </a:p>
        </p:txBody>
      </p:sp>
    </p:spTree>
    <p:extLst>
      <p:ext uri="{BB962C8B-B14F-4D97-AF65-F5344CB8AC3E}">
        <p14:creationId xmlns:p14="http://schemas.microsoft.com/office/powerpoint/2010/main" val="4200309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34</cp:revision>
  <dcterms:created xsi:type="dcterms:W3CDTF">2023-06-12T14:15:26Z</dcterms:created>
  <dcterms:modified xsi:type="dcterms:W3CDTF">2024-01-19T04:08:33Z</dcterms:modified>
</cp:coreProperties>
</file>